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092" autoAdjust="0"/>
  </p:normalViewPr>
  <p:slideViewPr>
    <p:cSldViewPr>
      <p:cViewPr varScale="1">
        <p:scale>
          <a:sx n="59" d="100"/>
          <a:sy n="59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EEC11-592C-45CC-9C67-40B9630DD3F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95DE3-D843-41A2-9B7A-6F560D0BB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8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Slave codes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was slavery called the Peculiar Institution?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than Brazil, Cuba and Puerto Rico this was the only place it was going 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Isolated from the rest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society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African Americans developed a distinct culture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Whites and blacks influenced each other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were some of the slave codes?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Slaves cannot hold property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leave master’s property without permission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out after dark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congregate except at church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carry firearms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strike any white people ever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taught to read or write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testify in court against whites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marry or divorce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Whites not punished for killing slaves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Slaves get death for killing/hurting/revolting against whites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Anyone with any trace of African ancestry defined as blacks.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slave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these laws enforced?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it varied widely and most lived with considerable flexibility and autonomy.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Paternal Relationship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plantation v large plantation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– supervised directly and often worked alongside by masters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– more separate and have own social order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Mostly slaves lived on medium to large and were directly supervised by an overseer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Conditions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were meals like?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but adequate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Clothing cheap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Slave quarters – rough cabins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done by mothers mostly sometimes doctors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was hard and long and families were split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Mortality rates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group far less healthy than southern whites.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importation was banned in 1808 the proportion of blacks to whites declined as the mortality rate increased.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did household slaves have a longer lifespan?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 leftovers – better diet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Worked inside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 better sleeping conditions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Downside – transgressions were more apparent and they were generally first to leave when emancipation comes.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autonomy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advantage did the urban slave have over the plantation slave?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 to move around without direct supervision and contact with free blacks and whites.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many whites tried to say slaves were happy as slaves there is strong evidence to show otherwise.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were the two extreme responses to slavery?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shuffling, grinning, head-scratching, deferential slave acting like he thought he was expected to.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Slave rebel – no acceptance of his condition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slave revolts were rare the threat was real.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famous 1831 Nat Turner in Virginia.  He dictates his confession in 1832 to his white lawyer and it becomes a best seller.  This led to more rigid laws and enforcement of slave codes.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 away was a form of revolt and although not greatly successful it was tried by many.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the most common form of resistance?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Refusal to work hard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Stealing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Sabotage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Subtle rebellion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5DE3-D843-41A2-9B7A-6F560D0BB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6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04B6-4727-4598-94DA-E56522034677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75DA-6EED-4854-9DC9-DD3A49F083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to home viewers!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look at this “full screen”, keep it in “window” view so that you can see the white box below that says “click to add notes”.</a:t>
            </a:r>
          </a:p>
          <a:p>
            <a:endParaRPr lang="en-US" dirty="0"/>
          </a:p>
          <a:p>
            <a:r>
              <a:rPr lang="en-US" dirty="0" smtClean="0"/>
              <a:t>There are expansive notes for the final slide, “Life </a:t>
            </a:r>
            <a:r>
              <a:rPr lang="en-US" smtClean="0"/>
              <a:t>under slavery”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8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11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Women and Slaves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Antebellum America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Comparing Women: North and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u="sng" dirty="0" smtClean="0"/>
              <a:t>Similarities</a:t>
            </a:r>
          </a:p>
          <a:p>
            <a:r>
              <a:rPr lang="en-US" dirty="0" smtClean="0"/>
              <a:t>“Southern Ladies” and middle class North: Centered on the home. Raising kids; taking care of husbands.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u="sng" dirty="0" smtClean="0"/>
              <a:t>Differences</a:t>
            </a:r>
          </a:p>
          <a:p>
            <a:r>
              <a:rPr lang="en-US" dirty="0" smtClean="0"/>
              <a:t>Cult of honor: SW more commonly dominated by men.</a:t>
            </a:r>
          </a:p>
          <a:p>
            <a:r>
              <a:rPr lang="en-US" dirty="0" smtClean="0"/>
              <a:t>SW birthrate 20% higher</a:t>
            </a:r>
          </a:p>
          <a:p>
            <a:r>
              <a:rPr lang="en-US" dirty="0" smtClean="0"/>
              <a:t>SW 25% over 20 yrs old: completely illiterate. Education </a:t>
            </a:r>
            <a:r>
              <a:rPr lang="en-US" dirty="0" err="1" smtClean="0"/>
              <a:t>opps</a:t>
            </a:r>
            <a:r>
              <a:rPr lang="en-US" dirty="0" smtClean="0"/>
              <a:t> scarce</a:t>
            </a:r>
          </a:p>
          <a:p>
            <a:r>
              <a:rPr lang="en-US" dirty="0" smtClean="0"/>
              <a:t>SW lived in isolation (farms spread out). Few </a:t>
            </a:r>
            <a:r>
              <a:rPr lang="en-US" dirty="0" err="1" smtClean="0"/>
              <a:t>opps</a:t>
            </a:r>
            <a:r>
              <a:rPr lang="en-US" dirty="0" smtClean="0"/>
              <a:t> to explore beyond being wife/mother.</a:t>
            </a:r>
          </a:p>
          <a:p>
            <a:r>
              <a:rPr lang="en-US" dirty="0" smtClean="0"/>
              <a:t>NW more freedom b/c production had moved outside the home.</a:t>
            </a:r>
          </a:p>
          <a:p>
            <a:r>
              <a:rPr lang="en-US" dirty="0" smtClean="0"/>
              <a:t>Some SW were strictly arm-candy for husbands</a:t>
            </a:r>
          </a:p>
          <a:p>
            <a:r>
              <a:rPr lang="en-US" dirty="0" smtClean="0"/>
              <a:t>SW suffered through cheating hubbies, who had affairs w/ slaves</a:t>
            </a:r>
          </a:p>
          <a:p>
            <a:r>
              <a:rPr lang="en-US" dirty="0" smtClean="0"/>
              <a:t>SW accepted role under belief they were lucky to have good things they got.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171700" y="4076700"/>
            <a:ext cx="4800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images.buycostumes.com/mgen/merchandiser/31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r="16703"/>
          <a:stretch/>
        </p:blipFill>
        <p:spPr bwMode="auto">
          <a:xfrm>
            <a:off x="1473958" y="3102023"/>
            <a:ext cx="234741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Myth of commonality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Owners &lt;25%</a:t>
            </a:r>
          </a:p>
          <a:p>
            <a:r>
              <a:rPr lang="en-US" dirty="0" smtClean="0"/>
              <a:t>Planter domination made seem more</a:t>
            </a:r>
          </a:p>
          <a:p>
            <a:r>
              <a:rPr lang="en-US" dirty="0" smtClean="0"/>
              <a:t>Widespread support</a:t>
            </a:r>
          </a:p>
          <a:p>
            <a:pPr lvl="1"/>
            <a:r>
              <a:rPr lang="en-US" dirty="0" smtClean="0"/>
              <a:t>Non-slave owners ties</a:t>
            </a:r>
          </a:p>
          <a:p>
            <a:pPr lvl="2"/>
            <a:r>
              <a:rPr lang="en-US" dirty="0" smtClean="0"/>
              <a:t>Family</a:t>
            </a:r>
          </a:p>
          <a:p>
            <a:pPr lvl="2"/>
            <a:r>
              <a:rPr lang="en-US" dirty="0" smtClean="0"/>
              <a:t>Financial support</a:t>
            </a:r>
          </a:p>
          <a:p>
            <a:pPr lvl="2"/>
            <a:r>
              <a:rPr lang="en-US" dirty="0" smtClean="0"/>
              <a:t>Democratic values</a:t>
            </a:r>
          </a:p>
          <a:p>
            <a:pPr lvl="2"/>
            <a:r>
              <a:rPr lang="en-US" dirty="0" smtClean="0"/>
              <a:t>Loyalty to “Southern way”</a:t>
            </a:r>
          </a:p>
          <a:p>
            <a:pPr marL="342900" lvl="1" indent="-342900">
              <a:buNone/>
            </a:pPr>
            <a:r>
              <a:rPr lang="en-US" dirty="0"/>
              <a:t>	</a:t>
            </a:r>
            <a:r>
              <a:rPr lang="en-US" dirty="0" smtClean="0"/>
              <a:t>  -- Poor whites: sense of superiority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4" descr="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971800"/>
            <a:ext cx="21494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Life under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 codes</a:t>
            </a:r>
          </a:p>
          <a:p>
            <a:r>
              <a:rPr lang="en-US" dirty="0" smtClean="0"/>
              <a:t>Paternal relationship</a:t>
            </a:r>
          </a:p>
          <a:p>
            <a:r>
              <a:rPr lang="en-US" dirty="0" smtClean="0"/>
              <a:t>Working conditions</a:t>
            </a:r>
          </a:p>
          <a:p>
            <a:r>
              <a:rPr lang="en-US" dirty="0" smtClean="0"/>
              <a:t>High mortality rates</a:t>
            </a:r>
          </a:p>
          <a:p>
            <a:r>
              <a:rPr lang="en-US" dirty="0" smtClean="0"/>
              <a:t>Cities: more autonomous</a:t>
            </a:r>
          </a:p>
          <a:p>
            <a:r>
              <a:rPr lang="en-US" dirty="0" smtClean="0"/>
              <a:t>Resistance: </a:t>
            </a:r>
            <a:r>
              <a:rPr lang="en-US" dirty="0" err="1" smtClean="0"/>
              <a:t>sambo</a:t>
            </a:r>
            <a:r>
              <a:rPr lang="en-US" dirty="0" smtClean="0"/>
              <a:t> vs. rebel</a:t>
            </a:r>
            <a:endParaRPr lang="en-US" dirty="0"/>
          </a:p>
        </p:txBody>
      </p:sp>
      <p:pic>
        <p:nvPicPr>
          <p:cNvPr id="4" name="Picture 13" descr="vc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63787">
            <a:off x="6618893" y="495504"/>
            <a:ext cx="196773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01d13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76600"/>
            <a:ext cx="2674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andsofformersla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105400"/>
            <a:ext cx="2100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387</Words>
  <Application>Microsoft Office PowerPoint</Application>
  <PresentationFormat>On-screen Show (4:3)</PresentationFormat>
  <Paragraphs>102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Note to home viewers!</vt:lpstr>
      <vt:lpstr>Ch. 11 Notes</vt:lpstr>
      <vt:lpstr>I. Comparing Women: North and South</vt:lpstr>
      <vt:lpstr>II. Myth of commonality of slavery</vt:lpstr>
      <vt:lpstr>III. Life under Slavery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11 Notes</dc:title>
  <dc:creator>admin</dc:creator>
  <cp:lastModifiedBy>Van Brimmer, Kevin</cp:lastModifiedBy>
  <cp:revision>13</cp:revision>
  <dcterms:created xsi:type="dcterms:W3CDTF">2011-10-26T15:56:54Z</dcterms:created>
  <dcterms:modified xsi:type="dcterms:W3CDTF">2013-10-23T15:46:22Z</dcterms:modified>
</cp:coreProperties>
</file>